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1"/>
  </p:handoutMasterIdLst>
  <p:sldIdLst>
    <p:sldId id="256" r:id="rId2"/>
    <p:sldId id="266" r:id="rId3"/>
    <p:sldId id="267" r:id="rId4"/>
    <p:sldId id="265" r:id="rId5"/>
    <p:sldId id="268" r:id="rId6"/>
    <p:sldId id="264" r:id="rId7"/>
    <p:sldId id="271" r:id="rId8"/>
    <p:sldId id="278" r:id="rId9"/>
    <p:sldId id="272" r:id="rId10"/>
    <p:sldId id="273" r:id="rId11"/>
    <p:sldId id="274" r:id="rId12"/>
    <p:sldId id="275" r:id="rId13"/>
    <p:sldId id="263" r:id="rId14"/>
    <p:sldId id="276" r:id="rId15"/>
    <p:sldId id="277" r:id="rId16"/>
    <p:sldId id="270" r:id="rId17"/>
    <p:sldId id="262" r:id="rId18"/>
    <p:sldId id="269" r:id="rId19"/>
    <p:sldId id="261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59" autoAdjust="0"/>
    <p:restoredTop sz="86451" autoAdjust="0"/>
  </p:normalViewPr>
  <p:slideViewPr>
    <p:cSldViewPr>
      <p:cViewPr varScale="1">
        <p:scale>
          <a:sx n="62" d="100"/>
          <a:sy n="62" d="100"/>
        </p:scale>
        <p:origin x="-8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34E91-4702-46A1-9282-90F9BB2FD6F9}" type="datetimeFigureOut">
              <a:rPr kumimoji="1" lang="ja-JP" altLang="en-US" smtClean="0"/>
              <a:t>2013/2/16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F33B3-35AA-4108-85EB-C9A441B9F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001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C86-F7BF-4054-B4E0-3F84B77BD3D4}" type="datetimeFigureOut">
              <a:rPr kumimoji="1" lang="ja-JP" altLang="en-US" smtClean="0"/>
              <a:t>2013/2/16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16D5-028A-4685-BF0F-4DD06BC836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C86-F7BF-4054-B4E0-3F84B77BD3D4}" type="datetimeFigureOut">
              <a:rPr kumimoji="1" lang="ja-JP" altLang="en-US" smtClean="0"/>
              <a:t>2013/2/16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16D5-028A-4685-BF0F-4DD06BC836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C86-F7BF-4054-B4E0-3F84B77BD3D4}" type="datetimeFigureOut">
              <a:rPr kumimoji="1" lang="ja-JP" altLang="en-US" smtClean="0"/>
              <a:t>2013/2/16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16D5-028A-4685-BF0F-4DD06BC836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C86-F7BF-4054-B4E0-3F84B77BD3D4}" type="datetimeFigureOut">
              <a:rPr kumimoji="1" lang="ja-JP" altLang="en-US" smtClean="0"/>
              <a:t>2013/2/16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16D5-028A-4685-BF0F-4DD06BC836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C86-F7BF-4054-B4E0-3F84B77BD3D4}" type="datetimeFigureOut">
              <a:rPr kumimoji="1" lang="ja-JP" altLang="en-US" smtClean="0"/>
              <a:t>2013/2/16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16D5-028A-4685-BF0F-4DD06BC836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C86-F7BF-4054-B4E0-3F84B77BD3D4}" type="datetimeFigureOut">
              <a:rPr kumimoji="1" lang="ja-JP" altLang="en-US" smtClean="0"/>
              <a:t>2013/2/16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16D5-028A-4685-BF0F-4DD06BC836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C86-F7BF-4054-B4E0-3F84B77BD3D4}" type="datetimeFigureOut">
              <a:rPr kumimoji="1" lang="ja-JP" altLang="en-US" smtClean="0"/>
              <a:t>2013/2/16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16D5-028A-4685-BF0F-4DD06BC836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C86-F7BF-4054-B4E0-3F84B77BD3D4}" type="datetimeFigureOut">
              <a:rPr kumimoji="1" lang="ja-JP" altLang="en-US" smtClean="0"/>
              <a:t>2013/2/16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16D5-028A-4685-BF0F-4DD06BC836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C86-F7BF-4054-B4E0-3F84B77BD3D4}" type="datetimeFigureOut">
              <a:rPr kumimoji="1" lang="ja-JP" altLang="en-US" smtClean="0"/>
              <a:t>2013/2/16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16D5-028A-4685-BF0F-4DD06BC836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C86-F7BF-4054-B4E0-3F84B77BD3D4}" type="datetimeFigureOut">
              <a:rPr kumimoji="1" lang="ja-JP" altLang="en-US" smtClean="0"/>
              <a:t>2013/2/16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16D5-028A-4685-BF0F-4DD06BC836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FC86-F7BF-4054-B4E0-3F84B77BD3D4}" type="datetimeFigureOut">
              <a:rPr kumimoji="1" lang="ja-JP" altLang="en-US" smtClean="0"/>
              <a:t>2013/2/16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16D5-028A-4685-BF0F-4DD06BC836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28FC86-F7BF-4054-B4E0-3F84B77BD3D4}" type="datetimeFigureOut">
              <a:rPr kumimoji="1" lang="ja-JP" altLang="en-US" smtClean="0"/>
              <a:t>2013/2/16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EA416D5-028A-4685-BF0F-4DD06BC836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1844825"/>
            <a:ext cx="8640960" cy="1872208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インターネット倫理国際シンポジウム</a:t>
            </a:r>
            <a:r>
              <a:rPr kumimoji="1" lang="en-US" altLang="ja-JP" sz="3600" dirty="0" smtClean="0"/>
              <a:t>ISIE2012</a:t>
            </a:r>
            <a:r>
              <a:rPr kumimoji="1" lang="ja-JP" altLang="en-US" sz="3600" dirty="0" smtClean="0"/>
              <a:t>に参加して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江澤義典（関西大学）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Prof. Michael Zimmer, University of Wisconsin-Milwaukee</a:t>
            </a:r>
          </a:p>
          <a:p>
            <a:r>
              <a:rPr lang="ja-JP" altLang="en-US" sz="2800" dirty="0" smtClean="0"/>
              <a:t>米国では，倫理的なジレンマが表面化している</a:t>
            </a:r>
            <a:endParaRPr lang="en-US" altLang="ja-JP" sz="2800" dirty="0" smtClean="0"/>
          </a:p>
          <a:p>
            <a:r>
              <a:rPr lang="ja-JP" altLang="en-US" sz="2800" dirty="0" smtClean="0"/>
              <a:t>プライバシ，財産・所有権，コンテンツ，セキュリティ</a:t>
            </a:r>
            <a:endParaRPr lang="ja-JP" altLang="en-US" sz="2800" dirty="0"/>
          </a:p>
          <a:p>
            <a:r>
              <a:rPr kumimoji="1" lang="en-US" altLang="ja-JP" sz="2800" dirty="0" smtClean="0"/>
              <a:t>2006: Room641A</a:t>
            </a:r>
            <a:r>
              <a:rPr kumimoji="1" lang="ja-JP" altLang="en-US" sz="2800" dirty="0" smtClean="0"/>
              <a:t>の存在が暴露された</a:t>
            </a:r>
            <a:endParaRPr kumimoji="1" lang="ja-JP" altLang="en-US" sz="2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西洋</a:t>
            </a:r>
            <a:r>
              <a:rPr lang="ja-JP" altLang="en-US" dirty="0" smtClean="0"/>
              <a:t>の実情</a:t>
            </a:r>
            <a:r>
              <a:rPr lang="en-US" altLang="ja-JP" dirty="0" smtClean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90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Dr. </a:t>
            </a:r>
            <a:r>
              <a:rPr kumimoji="1" lang="en-US" altLang="ja-JP" dirty="0" err="1" smtClean="0"/>
              <a:t>Arkadiy</a:t>
            </a:r>
            <a:r>
              <a:rPr kumimoji="1" lang="en-US" altLang="ja-JP" dirty="0" smtClean="0"/>
              <a:t> Kramer, Chairman of RANS(Russian Association of Networks and Services)</a:t>
            </a:r>
            <a:endParaRPr lang="ja-JP" altLang="en-US" dirty="0"/>
          </a:p>
          <a:p>
            <a:r>
              <a:rPr kumimoji="1" lang="ja-JP" altLang="en-US" sz="2800" dirty="0" smtClean="0"/>
              <a:t>政府の役割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ビジネスの役割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市民社会の役割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標準規範の役割</a:t>
            </a:r>
            <a:endParaRPr kumimoji="1" lang="ja-JP" altLang="en-US" sz="2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西洋</a:t>
            </a:r>
            <a:r>
              <a:rPr lang="ja-JP" altLang="en-US" dirty="0" smtClean="0"/>
              <a:t>の実情</a:t>
            </a:r>
            <a:r>
              <a:rPr lang="en-US" altLang="ja-JP" dirty="0" smtClean="0"/>
              <a:t>(2)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41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江澤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日本情報倫理協会（</a:t>
            </a:r>
            <a:r>
              <a:rPr kumimoji="1" lang="en-US" altLang="ja-JP" dirty="0" smtClean="0"/>
              <a:t>JANL</a:t>
            </a:r>
            <a:r>
              <a:rPr kumimoji="1" lang="ja-JP" altLang="en-US" dirty="0" smtClean="0"/>
              <a:t>）</a:t>
            </a:r>
            <a:r>
              <a:rPr kumimoji="1" lang="ja-JP" altLang="en-US" dirty="0" smtClean="0"/>
              <a:t>会長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sz="2400" dirty="0" smtClean="0"/>
              <a:t>市民活動（倫理学者，など）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行政による対策（情報化推進事業，立法，教育）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日本文化の背景（民族学者の視点）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東洋の実情</a:t>
            </a:r>
            <a:r>
              <a:rPr lang="en-US" altLang="ja-JP" dirty="0" smtClean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67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"/>
            <a:ext cx="10513168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4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Prof. </a:t>
            </a:r>
            <a:r>
              <a:rPr kumimoji="1" lang="en-US" altLang="ja-JP" dirty="0" err="1" smtClean="0"/>
              <a:t>Peng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Hwa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Ang</a:t>
            </a:r>
            <a:r>
              <a:rPr kumimoji="1" lang="en-US" altLang="ja-JP" dirty="0" smtClean="0"/>
              <a:t>, Director, Singapore Internet Research Center</a:t>
            </a:r>
          </a:p>
          <a:p>
            <a:r>
              <a:rPr kumimoji="1" lang="ja-JP" altLang="en-US" sz="2800" dirty="0" smtClean="0"/>
              <a:t>過度のネット氾濫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可能な対策の事例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法廷闘争の事例</a:t>
            </a:r>
            <a:endParaRPr kumimoji="1" lang="ja-JP" altLang="en-US" sz="2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ja-JP" sz="4400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東洋</a:t>
            </a:r>
            <a:r>
              <a:rPr lang="ja-JP" altLang="en-US" dirty="0" smtClean="0"/>
              <a:t>の</a:t>
            </a:r>
            <a:r>
              <a:rPr lang="ja-JP" altLang="en-US" dirty="0" smtClean="0"/>
              <a:t>実情</a:t>
            </a:r>
            <a:r>
              <a:rPr lang="en-US" altLang="ja-JP" dirty="0" smtClean="0"/>
              <a:t>(2)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83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Prof. </a:t>
            </a:r>
            <a:r>
              <a:rPr kumimoji="1" lang="en-US" altLang="ja-JP" dirty="0" err="1" smtClean="0"/>
              <a:t>Keum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Joo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Kwak</a:t>
            </a:r>
            <a:r>
              <a:rPr kumimoji="1" lang="en-US" altLang="ja-JP" dirty="0" smtClean="0"/>
              <a:t>, Seoul National University</a:t>
            </a:r>
          </a:p>
          <a:p>
            <a:r>
              <a:rPr lang="ja-JP" altLang="en-US" sz="2800" dirty="0" smtClean="0"/>
              <a:t>サイバー逸脱の現状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サイバー逸脱の心理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（心理学的研究報告）</a:t>
            </a:r>
            <a:endParaRPr kumimoji="1" lang="ja-JP" altLang="en-US" sz="2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ja-JP" sz="4400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東洋</a:t>
            </a:r>
            <a:r>
              <a:rPr lang="ja-JP" altLang="en-US" dirty="0" smtClean="0"/>
              <a:t>の</a:t>
            </a:r>
            <a:r>
              <a:rPr lang="ja-JP" altLang="en-US" dirty="0" smtClean="0"/>
              <a:t>実情</a:t>
            </a:r>
            <a:r>
              <a:rPr lang="en-US" altLang="ja-JP" dirty="0" smtClean="0"/>
              <a:t>(3)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23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日</a:t>
            </a:r>
            <a:endParaRPr kumimoji="1" lang="en-US" altLang="ja-JP" dirty="0" smtClean="0"/>
          </a:p>
          <a:p>
            <a:r>
              <a:rPr kumimoji="1" lang="ja-JP" altLang="ja-JP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パネル討論</a:t>
            </a:r>
            <a:r>
              <a:rPr kumimoji="1" lang="ja-JP" alt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（海外からの招待者</a:t>
            </a:r>
            <a:r>
              <a:rPr kumimoji="1" lang="en-US" altLang="ja-JP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kumimoji="1" lang="ja-JP" alt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名，</a:t>
            </a:r>
            <a:endParaRPr kumimoji="1" lang="en-US" altLang="ja-JP" sz="3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kumimoji="1" lang="ja-JP" alt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韓国の研究者</a:t>
            </a:r>
            <a:r>
              <a:rPr kumimoji="1" lang="en-US" altLang="ja-JP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kumimoji="1" lang="ja-JP" alt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名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★</a:t>
            </a:r>
            <a:r>
              <a:rPr lang="ja-JP" altLang="en-US" dirty="0" smtClean="0"/>
              <a:t>事前</a:t>
            </a:r>
            <a:r>
              <a:rPr lang="ja-JP" altLang="en-US" dirty="0"/>
              <a:t>規制</a:t>
            </a:r>
            <a:r>
              <a:rPr lang="en-US" altLang="ja-JP" dirty="0"/>
              <a:t>VS</a:t>
            </a:r>
            <a:r>
              <a:rPr lang="ja-JP" altLang="en-US" dirty="0"/>
              <a:t>事後規制と言論の自由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★教育現場でのネット規制と青少年の育成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シンポジウムの日程</a:t>
            </a:r>
            <a:r>
              <a:rPr kumimoji="1" lang="en-US" altLang="ja-JP" dirty="0" smtClean="0"/>
              <a:t>(3)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65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99392"/>
            <a:ext cx="10260632" cy="832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6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日</a:t>
            </a:r>
            <a:endParaRPr kumimoji="1" lang="en-US" altLang="ja-JP" dirty="0" smtClean="0"/>
          </a:p>
          <a:p>
            <a:r>
              <a:rPr kumimoji="1" lang="ja-JP" altLang="en-US" dirty="0" smtClean="0"/>
              <a:t>フェアウェルパーティ（招待者，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シンポジウム運営スタッフ，</a:t>
            </a:r>
            <a:r>
              <a:rPr lang="ja-JP" altLang="en-US" dirty="0"/>
              <a:t>など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シンポジウムの日程</a:t>
            </a:r>
            <a:r>
              <a:rPr kumimoji="1" lang="en-US" altLang="ja-JP" dirty="0" smtClean="0"/>
              <a:t>(4)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20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1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企画・運営：</a:t>
            </a:r>
            <a:endParaRPr kumimoji="1" lang="en-US" altLang="ja-JP" dirty="0" smtClean="0"/>
          </a:p>
          <a:p>
            <a:r>
              <a:rPr lang="ja-JP" altLang="en-US" dirty="0" smtClean="0"/>
              <a:t>韓国インターネットセキュリティ機関</a:t>
            </a:r>
            <a:r>
              <a:rPr lang="en-US" altLang="ja-JP" dirty="0" smtClean="0"/>
              <a:t>(KISA)</a:t>
            </a:r>
          </a:p>
          <a:p>
            <a:r>
              <a:rPr kumimoji="1" lang="ja-JP" altLang="en-US" dirty="0" smtClean="0"/>
              <a:t>韓国インターネット倫理学会</a:t>
            </a:r>
            <a:r>
              <a:rPr kumimoji="1" lang="en-US" altLang="ja-JP" dirty="0" smtClean="0"/>
              <a:t>(KSIE)</a:t>
            </a:r>
          </a:p>
          <a:p>
            <a:endParaRPr lang="en-US" altLang="ja-JP" dirty="0"/>
          </a:p>
          <a:p>
            <a:r>
              <a:rPr kumimoji="1" lang="ja-JP" altLang="en-US" dirty="0" smtClean="0"/>
              <a:t>招待者（西洋＆アジア）：</a:t>
            </a:r>
            <a:endParaRPr kumimoji="1" lang="en-US" altLang="ja-JP" dirty="0" smtClean="0"/>
          </a:p>
          <a:p>
            <a:r>
              <a:rPr lang="en-US" altLang="ja-JP" dirty="0" smtClean="0"/>
              <a:t>INSETI</a:t>
            </a:r>
            <a:r>
              <a:rPr lang="ja-JP" altLang="en-US" dirty="0" smtClean="0"/>
              <a:t>会長（デンマーク），米国，ロシア，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lang="ja-JP" altLang="en-US" dirty="0" smtClean="0"/>
              <a:t>日本，シンガポール，韓国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国際シンポジウム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29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日</a:t>
            </a:r>
            <a:endParaRPr kumimoji="1" lang="en-US" altLang="ja-JP" dirty="0" smtClean="0"/>
          </a:p>
          <a:p>
            <a:r>
              <a:rPr kumimoji="1" lang="ja-JP" altLang="en-US" dirty="0" smtClean="0"/>
              <a:t>クローズドセッション（本企画の趣旨説明，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国際協調の仕組みに関する提案，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倫理基準基礎資料となる調査項目の提案）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シンポジウムの日程</a:t>
            </a:r>
            <a:r>
              <a:rPr kumimoji="1" lang="en-US" altLang="ja-JP" dirty="0" smtClean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92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1755577"/>
            <a:ext cx="12241360" cy="883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2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日</a:t>
            </a:r>
            <a:endParaRPr kumimoji="1" lang="en-US" altLang="ja-JP" dirty="0" smtClean="0"/>
          </a:p>
          <a:p>
            <a:r>
              <a:rPr kumimoji="1" lang="ja-JP" altLang="en-US" dirty="0" smtClean="0"/>
              <a:t>オープンセッション（事前登録制，約</a:t>
            </a:r>
            <a:r>
              <a:rPr kumimoji="1" lang="en-US" altLang="ja-JP" dirty="0" smtClean="0"/>
              <a:t>400</a:t>
            </a:r>
            <a:r>
              <a:rPr kumimoji="1" lang="ja-JP" altLang="en-US" dirty="0" smtClean="0"/>
              <a:t>名，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参加費無料（昼食を含む））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[1]</a:t>
            </a:r>
            <a:r>
              <a:rPr kumimoji="1" lang="ja-JP" altLang="en-US" dirty="0" smtClean="0"/>
              <a:t>キーノートスピーチ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件，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[2]</a:t>
            </a:r>
            <a:r>
              <a:rPr kumimoji="1" lang="ja-JP" altLang="en-US" dirty="0" smtClean="0"/>
              <a:t>西洋の実情報告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件，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[3]</a:t>
            </a:r>
            <a:r>
              <a:rPr kumimoji="1" lang="ja-JP" altLang="en-US" dirty="0" smtClean="0"/>
              <a:t>東洋の実情報告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件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シンポジウムの日程</a:t>
            </a:r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58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95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4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Prof. Charles </a:t>
            </a:r>
            <a:r>
              <a:rPr kumimoji="1" lang="en-US" altLang="ja-JP" dirty="0" err="1" smtClean="0"/>
              <a:t>Ess</a:t>
            </a:r>
            <a:r>
              <a:rPr kumimoji="1" lang="en-US" altLang="ja-JP" dirty="0" smtClean="0"/>
              <a:t>, President INSEIT(International society for ethics and information technology)</a:t>
            </a:r>
          </a:p>
          <a:p>
            <a:endParaRPr lang="ja-JP" altLang="en-US" dirty="0"/>
          </a:p>
          <a:p>
            <a:r>
              <a:rPr lang="en-US" altLang="ja-JP" dirty="0"/>
              <a:t> </a:t>
            </a:r>
            <a:r>
              <a:rPr lang="en-US" altLang="ja-JP" sz="2800" dirty="0"/>
              <a:t>INSEIT was created at a Computer Ethics, Philosophical Inquiry conference at Dartmouth College in 2000. </a:t>
            </a:r>
            <a:endParaRPr kumimoji="1" lang="ja-JP" altLang="en-US" sz="2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キーノートスピーチ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92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インターネット倫理とは</a:t>
            </a:r>
            <a:endParaRPr lang="ja-JP" altLang="en-US" dirty="0"/>
          </a:p>
          <a:p>
            <a:r>
              <a:rPr lang="en-US" altLang="ja-JP" dirty="0"/>
              <a:t> </a:t>
            </a:r>
            <a:r>
              <a:rPr lang="ja-JP" altLang="en-US" dirty="0" smtClean="0"/>
              <a:t>倫理的な挑戦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　　第一水準（年齢層に依存する）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　第二水準（メタレベル）</a:t>
            </a:r>
            <a:endParaRPr kumimoji="1" lang="ja-JP" altLang="en-US" sz="2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Ess</a:t>
            </a:r>
            <a:r>
              <a:rPr kumimoji="1" lang="ja-JP" altLang="en-US" dirty="0" smtClean="0"/>
              <a:t>教授の論点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79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Prof. Kwan </a:t>
            </a:r>
            <a:r>
              <a:rPr kumimoji="1" lang="en-US" altLang="ja-JP" dirty="0" err="1" smtClean="0"/>
              <a:t>Ja</a:t>
            </a:r>
            <a:r>
              <a:rPr lang="en-US" altLang="ja-JP" dirty="0"/>
              <a:t> </a:t>
            </a:r>
            <a:r>
              <a:rPr lang="en-US" altLang="ja-JP" dirty="0" smtClean="0"/>
              <a:t>Rhee</a:t>
            </a:r>
            <a:r>
              <a:rPr kumimoji="1" lang="en-US" altLang="ja-JP" dirty="0" smtClean="0"/>
              <a:t>, President Seoul Women’s University</a:t>
            </a:r>
          </a:p>
          <a:p>
            <a:r>
              <a:rPr lang="ja-JP" altLang="en-US" dirty="0" smtClean="0"/>
              <a:t>現代は歴史上で最も革命的な状況にある</a:t>
            </a:r>
            <a:endParaRPr lang="en-US" altLang="ja-JP" dirty="0" smtClean="0"/>
          </a:p>
          <a:p>
            <a:r>
              <a:rPr lang="ja-JP" altLang="en-US" dirty="0"/>
              <a:t>現実</a:t>
            </a:r>
            <a:r>
              <a:rPr lang="ja-JP" altLang="en-US" dirty="0" smtClean="0"/>
              <a:t>世界の倫理だけでは対処困難</a:t>
            </a:r>
            <a:endParaRPr lang="en-US" altLang="ja-JP" dirty="0" smtClean="0"/>
          </a:p>
          <a:p>
            <a:r>
              <a:rPr lang="ja-JP" altLang="en-US" dirty="0" smtClean="0"/>
              <a:t>倫理教育，倫理訓練，社会規範の啓蒙が有効である</a:t>
            </a:r>
            <a:endParaRPr lang="en-US" altLang="ja-JP" dirty="0" smtClean="0"/>
          </a:p>
          <a:p>
            <a:pPr marL="0" indent="0">
              <a:buNone/>
            </a:pPr>
            <a:endParaRPr lang="ja-JP" altLang="en-US" dirty="0"/>
          </a:p>
          <a:p>
            <a:endParaRPr kumimoji="1" lang="ja-JP" altLang="en-US" sz="2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キーノートスピーチ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53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</TotalTime>
  <Words>404</Words>
  <Application>Microsoft Office PowerPoint</Application>
  <PresentationFormat>画面に合わせる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ウェーブ</vt:lpstr>
      <vt:lpstr>インターネット倫理国際シンポジウムISIE2012に参加して</vt:lpstr>
      <vt:lpstr>国際シンポジウム</vt:lpstr>
      <vt:lpstr>シンポジウムの日程(1)</vt:lpstr>
      <vt:lpstr>PowerPoint プレゼンテーション</vt:lpstr>
      <vt:lpstr>シンポジウムの日程(2)</vt:lpstr>
      <vt:lpstr>PowerPoint プレゼンテーション</vt:lpstr>
      <vt:lpstr>第1キーノートスピーチ</vt:lpstr>
      <vt:lpstr>Ess教授の論点</vt:lpstr>
      <vt:lpstr>第2キーノートスピーチ</vt:lpstr>
      <vt:lpstr>西洋の実情(1)</vt:lpstr>
      <vt:lpstr>西洋の実情(2)</vt:lpstr>
      <vt:lpstr>東洋の実情(1)</vt:lpstr>
      <vt:lpstr>PowerPoint プレゼンテーション</vt:lpstr>
      <vt:lpstr>東洋の実情(2)</vt:lpstr>
      <vt:lpstr>東洋の実情(3)</vt:lpstr>
      <vt:lpstr>シンポジウムの日程(3)</vt:lpstr>
      <vt:lpstr>PowerPoint プレゼンテーション</vt:lpstr>
      <vt:lpstr>シンポジウムの日程(4)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Symposium on Internet Ethics 2012</dc:title>
  <dc:creator>ezawa</dc:creator>
  <cp:lastModifiedBy>ezawa</cp:lastModifiedBy>
  <cp:revision>17</cp:revision>
  <cp:lastPrinted>2013-02-15T06:50:08Z</cp:lastPrinted>
  <dcterms:created xsi:type="dcterms:W3CDTF">2012-09-17T12:20:58Z</dcterms:created>
  <dcterms:modified xsi:type="dcterms:W3CDTF">2013-02-16T05:51:55Z</dcterms:modified>
</cp:coreProperties>
</file>